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8" r:id="rId2"/>
    <p:sldId id="294" r:id="rId3"/>
    <p:sldId id="289" r:id="rId4"/>
    <p:sldId id="290" r:id="rId5"/>
  </p:sldIdLst>
  <p:sldSz cx="12192000" cy="6858000"/>
  <p:notesSz cx="6735763" cy="986631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FE6"/>
    <a:srgbClr val="64AB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2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CE97BA2-74F8-4ED7-BA6E-AB195BA86496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56D41E6-1B97-4B50-9CDD-ECFF8DC8BF0E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5215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7BA2-74F8-4ED7-BA6E-AB195BA86496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D41E6-1B97-4B50-9CDD-ECFF8DC8BF0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7587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7BA2-74F8-4ED7-BA6E-AB195BA86496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D41E6-1B97-4B50-9CDD-ECFF8DC8BF0E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4128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7BA2-74F8-4ED7-BA6E-AB195BA86496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D41E6-1B97-4B50-9CDD-ECFF8DC8BF0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4059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7BA2-74F8-4ED7-BA6E-AB195BA86496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D41E6-1B97-4B50-9CDD-ECFF8DC8BF0E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039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7BA2-74F8-4ED7-BA6E-AB195BA86496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D41E6-1B97-4B50-9CDD-ECFF8DC8BF0E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1182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7BA2-74F8-4ED7-BA6E-AB195BA86496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D41E6-1B97-4B50-9CDD-ECFF8DC8BF0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64650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7BA2-74F8-4ED7-BA6E-AB195BA86496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D41E6-1B97-4B50-9CDD-ECFF8DC8BF0E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0122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7BA2-74F8-4ED7-BA6E-AB195BA86496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D41E6-1B97-4B50-9CDD-ECFF8DC8BF0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772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7BA2-74F8-4ED7-BA6E-AB195BA86496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D41E6-1B97-4B50-9CDD-ECFF8DC8BF0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8815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7BA2-74F8-4ED7-BA6E-AB195BA86496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D41E6-1B97-4B50-9CDD-ECFF8DC8BF0E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9550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7BA2-74F8-4ED7-BA6E-AB195BA86496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D41E6-1B97-4B50-9CDD-ECFF8DC8BF0E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6308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7BA2-74F8-4ED7-BA6E-AB195BA86496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D41E6-1B97-4B50-9CDD-ECFF8DC8BF0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540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7BA2-74F8-4ED7-BA6E-AB195BA86496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D41E6-1B97-4B50-9CDD-ECFF8DC8BF0E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490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7BA2-74F8-4ED7-BA6E-AB195BA86496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D41E6-1B97-4B50-9CDD-ECFF8DC8BF0E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84780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7BA2-74F8-4ED7-BA6E-AB195BA86496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D41E6-1B97-4B50-9CDD-ECFF8DC8BF0E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50559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7BA2-74F8-4ED7-BA6E-AB195BA86496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D41E6-1B97-4B50-9CDD-ECFF8DC8BF0E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0748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CE97BA2-74F8-4ED7-BA6E-AB195BA86496}" type="datetimeFigureOut">
              <a:rPr lang="uk-UA" smtClean="0"/>
              <a:t>27.11.2024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56D41E6-1B97-4B50-9CDD-ECFF8DC8BF0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835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97507" y="2440470"/>
            <a:ext cx="72490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sz="3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 кроки захисту дисертації </a:t>
            </a:r>
          </a:p>
          <a:p>
            <a:pPr algn="ctr">
              <a:spcAft>
                <a:spcPts val="0"/>
              </a:spcAft>
            </a:pPr>
            <a:r>
              <a:rPr lang="uk-UA" sz="3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здобуття </a:t>
            </a:r>
            <a:r>
              <a:rPr lang="uk-UA" sz="32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наукового ступеня </a:t>
            </a:r>
            <a:r>
              <a:rPr lang="uk-UA" sz="3200" b="1" dirty="0" smtClean="0">
                <a:solidFill>
                  <a:srgbClr val="0A0FE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КАНДИДАТ</a:t>
            </a:r>
            <a:r>
              <a:rPr lang="uk-UA" sz="3200" b="1" dirty="0" smtClean="0">
                <a:solidFill>
                  <a:srgbClr val="0A0FE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 НАУК</a:t>
            </a:r>
            <a:endParaRPr lang="uk-UA" sz="3200" dirty="0">
              <a:solidFill>
                <a:srgbClr val="0A0FE6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078" name="Picture 6" descr="Кандидат наук — Вікіпеді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25" y="1183467"/>
            <a:ext cx="3037082" cy="41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52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07796" y="3734397"/>
            <a:ext cx="10176407" cy="2831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400" b="1" dirty="0" smtClean="0">
                <a:solidFill>
                  <a:srgbClr val="0A0F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Кандидатська </a:t>
            </a:r>
            <a:r>
              <a:rPr lang="uk-UA" sz="2400" b="1" dirty="0">
                <a:solidFill>
                  <a:srgbClr val="0A0F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дисертація:</a:t>
            </a:r>
            <a:endParaRPr lang="uk-UA" sz="2400" dirty="0">
              <a:solidFill>
                <a:srgbClr val="0A0FE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 бути подана до захисту у вигляді опублікованої монографії;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подається до захисту лише за однією спеціальністю.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супроводжується окремим авторефератом обсягом 0,7-0,9 авторського аркуша, який подається державною мовою. Вимоги до оформлення автореферату встановлює МОН.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02677" y="675305"/>
            <a:ext cx="85866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ЗДОБУТТЯ НАУКОВОГО СТУПЕНЯ КАНДИДАТА НАУК </a:t>
            </a:r>
            <a:endParaRPr lang="uk-UA" sz="2400" b="1" dirty="0">
              <a:solidFill>
                <a:srgbClr val="FF0000"/>
              </a:solidFill>
            </a:endParaRPr>
          </a:p>
        </p:txBody>
      </p:sp>
      <p:pic>
        <p:nvPicPr>
          <p:cNvPr id="5" name="Picture 2" descr="Атестація педагогічних працівників – Відокремлений структурний підрозділ  Виноградівський фаховий коледж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61" y="1242099"/>
            <a:ext cx="3598032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717773" y="1242099"/>
            <a:ext cx="6665843" cy="2068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Дисертація на здобуття наукового ступеня кандидата наук повинна мати обсяг основного тексту </a:t>
            </a:r>
            <a:r>
              <a:rPr lang="uk-UA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4,5-7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для суспільних і гуманітарних наук - </a:t>
            </a:r>
            <a:r>
              <a:rPr lang="uk-UA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6,5-9 авторських аркушів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оформлених відповідно до вимог, установлених МОН.</a:t>
            </a:r>
          </a:p>
        </p:txBody>
      </p:sp>
    </p:spTree>
    <p:extLst>
      <p:ext uri="{BB962C8B-B14F-4D97-AF65-F5344CB8AC3E}">
        <p14:creationId xmlns:p14="http://schemas.microsoft.com/office/powerpoint/2010/main" val="340312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" y="266700"/>
            <a:ext cx="11300459" cy="638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09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71" y="159027"/>
            <a:ext cx="11396868" cy="656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29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1215</TotalTime>
  <Words>89</Words>
  <Application>Microsoft Office PowerPoint</Application>
  <PresentationFormat>Широкоэкранный</PresentationFormat>
  <Paragraphs>8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</vt:lpstr>
      <vt:lpstr>Garamond</vt:lpstr>
      <vt:lpstr>Times New Roman</vt:lpstr>
      <vt:lpstr>Wingdings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Підготовка аспірантів та докторантів</dc:title>
  <dc:creator>Учетная запись Майкрософт</dc:creator>
  <cp:lastModifiedBy>Учетная запись Майкрософт</cp:lastModifiedBy>
  <cp:revision>84</cp:revision>
  <cp:lastPrinted>2024-09-11T10:24:29Z</cp:lastPrinted>
  <dcterms:created xsi:type="dcterms:W3CDTF">2024-09-09T09:16:14Z</dcterms:created>
  <dcterms:modified xsi:type="dcterms:W3CDTF">2024-11-27T11:12:52Z</dcterms:modified>
</cp:coreProperties>
</file>